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F1BBB5"/>
    <a:srgbClr val="D63C2B"/>
    <a:srgbClr val="8A1D0D"/>
    <a:srgbClr val="C9EDF7"/>
    <a:srgbClr val="35BBE2"/>
    <a:srgbClr val="006FB3"/>
    <a:srgbClr val="C05426"/>
    <a:srgbClr val="FDB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1" y="-1685"/>
            <a:ext cx="7623123" cy="1069508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-63114" y="4050554"/>
            <a:ext cx="4068665" cy="4920023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-59420" y="5634732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59420" y="5580616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568" y="4122564"/>
            <a:ext cx="3523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Продающий заголовок</a:t>
            </a:r>
            <a:endParaRPr lang="ru-RU" sz="40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239" y="5778748"/>
            <a:ext cx="31493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</a:t>
            </a:r>
          </a:p>
          <a:p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context</a:t>
            </a:r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context</a:t>
            </a:r>
          </a:p>
          <a:p>
            <a:endParaRPr lang="en-US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727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9013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30</cp:revision>
  <dcterms:created xsi:type="dcterms:W3CDTF">2011-06-17T23:30:18Z</dcterms:created>
  <dcterms:modified xsi:type="dcterms:W3CDTF">2011-06-21T01:45:42Z</dcterms:modified>
</cp:coreProperties>
</file>